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lb.host.cs.st-andrews.ac.uk/webdatabases/howwebapp.htm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back4app.com/backend-as-a-service-baas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 smtClean="0"/>
              <a:t>FrontEnds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 smtClean="0"/>
              <a:t>WebApps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924933"/>
            <a:ext cx="5486400" cy="58197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Working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9067800" y="6324600"/>
            <a:ext cx="1949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Front end and back end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 smtClean="0"/>
              <a:t>In software engineering,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Front </a:t>
            </a:r>
            <a:r>
              <a:rPr lang="en-US" dirty="0"/>
              <a:t>end </a:t>
            </a:r>
            <a:r>
              <a:rPr lang="en-US" dirty="0" smtClean="0"/>
              <a:t>refer to the </a:t>
            </a:r>
            <a:r>
              <a:rPr lang="en-US" dirty="0"/>
              <a:t>presentation layer (front end),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Backend refer to the </a:t>
            </a:r>
            <a:r>
              <a:rPr lang="en-US" dirty="0"/>
              <a:t>data access layer (back end) of a piece of software, or the physical infrastructure or </a:t>
            </a:r>
            <a:r>
              <a:rPr lang="en-US" dirty="0" smtClean="0"/>
              <a:t>hardware</a:t>
            </a:r>
          </a:p>
          <a:p>
            <a:pPr lvl="1"/>
            <a:endParaRPr lang="en-US" dirty="0"/>
          </a:p>
          <a:p>
            <a:r>
              <a:rPr lang="en-US" dirty="0" smtClean="0"/>
              <a:t>In </a:t>
            </a:r>
            <a:r>
              <a:rPr lang="en-US" dirty="0"/>
              <a:t>the client–server </a:t>
            </a:r>
            <a:r>
              <a:rPr lang="en-US" dirty="0" smtClean="0"/>
              <a:t>model,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client is usually considered the front end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</a:t>
            </a:r>
            <a:r>
              <a:rPr lang="en-US" dirty="0"/>
              <a:t>server is usually considered the back end, even when some presentation work is actually done on the server itself.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/>
              <a:t>A rule of thumb is that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the </a:t>
            </a:r>
            <a:r>
              <a:rPr lang="en-US" dirty="0">
                <a:solidFill>
                  <a:srgbClr val="FF0000"/>
                </a:solidFill>
              </a:rPr>
              <a:t>client-side (or "front end") is any component manipulated by the </a:t>
            </a:r>
            <a:r>
              <a:rPr lang="en-US" dirty="0" smtClean="0">
                <a:solidFill>
                  <a:srgbClr val="FF0000"/>
                </a:solidFill>
              </a:rPr>
              <a:t>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the server-side </a:t>
            </a:r>
            <a:r>
              <a:rPr lang="en-US" dirty="0">
                <a:solidFill>
                  <a:srgbClr val="FF0000"/>
                </a:solidFill>
              </a:rPr>
              <a:t>(or "back end") code usually resides on the server, often far </a:t>
            </a:r>
            <a:r>
              <a:rPr lang="en-US" dirty="0" smtClean="0">
                <a:solidFill>
                  <a:srgbClr val="FF0000"/>
                </a:solidFill>
              </a:rPr>
              <a:t>remote from user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the separation of concerns </a:t>
            </a:r>
          </a:p>
        </p:txBody>
      </p:sp>
    </p:spTree>
    <p:extLst>
      <p:ext uri="{BB962C8B-B14F-4D97-AF65-F5344CB8AC3E}">
        <p14:creationId xmlns:p14="http://schemas.microsoft.com/office/powerpoint/2010/main" val="16162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Front-end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/>
              <a:t>User </a:t>
            </a:r>
            <a:r>
              <a:rPr lang="en-IN" dirty="0" smtClean="0"/>
              <a:t>Interface elements</a:t>
            </a:r>
            <a:endParaRPr lang="en-IN" dirty="0"/>
          </a:p>
          <a:p>
            <a:r>
              <a:rPr lang="en-IN" dirty="0" smtClean="0"/>
              <a:t>Mark-up </a:t>
            </a:r>
            <a:r>
              <a:rPr lang="en-IN" dirty="0"/>
              <a:t>and web languages such as HTML, CSS, JavaScript and supporting libraries</a:t>
            </a:r>
          </a:p>
          <a:p>
            <a:r>
              <a:rPr lang="en-IN" dirty="0"/>
              <a:t>Asynchronous request handling and AJAX</a:t>
            </a:r>
          </a:p>
          <a:p>
            <a:r>
              <a:rPr lang="en-IN" dirty="0"/>
              <a:t>Single-page applications (with frameworks like React, AngularJS or Vue.js)</a:t>
            </a:r>
          </a:p>
          <a:p>
            <a:r>
              <a:rPr lang="en-IN" dirty="0"/>
              <a:t>Web performance </a:t>
            </a:r>
          </a:p>
          <a:p>
            <a:r>
              <a:rPr lang="en-IN" dirty="0"/>
              <a:t>Responsive web design</a:t>
            </a:r>
          </a:p>
          <a:p>
            <a:r>
              <a:rPr lang="en-IN" dirty="0"/>
              <a:t>Cross-browser compatibility issues and workarounds</a:t>
            </a:r>
          </a:p>
          <a:p>
            <a:r>
              <a:rPr lang="en-IN" dirty="0"/>
              <a:t>End-to-end testing with a headless browser</a:t>
            </a:r>
          </a:p>
          <a:p>
            <a:r>
              <a:rPr lang="en-IN" dirty="0"/>
              <a:t>Build automation to transform and bundle JavaScript files, reduce images size</a:t>
            </a:r>
          </a:p>
          <a:p>
            <a:r>
              <a:rPr lang="en-IN" dirty="0"/>
              <a:t>Search engine optimization</a:t>
            </a:r>
          </a:p>
          <a:p>
            <a:r>
              <a:rPr lang="en-IN" dirty="0"/>
              <a:t>Accessibility concerns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Focus is on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5880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Back-end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/>
              <a:t>Software Architecture</a:t>
            </a:r>
          </a:p>
          <a:p>
            <a:r>
              <a:rPr lang="en-IN" dirty="0"/>
              <a:t>Application Business Logic</a:t>
            </a:r>
          </a:p>
          <a:p>
            <a:r>
              <a:rPr lang="en-IN" dirty="0"/>
              <a:t>Application Data Access</a:t>
            </a:r>
          </a:p>
          <a:p>
            <a:r>
              <a:rPr lang="en-IN" dirty="0"/>
              <a:t>Database management</a:t>
            </a:r>
          </a:p>
          <a:p>
            <a:r>
              <a:rPr lang="en-IN" dirty="0"/>
              <a:t>Scripting languages like JavaScript, Node.js, PHP, Python, Ruby, Java etc.</a:t>
            </a:r>
          </a:p>
          <a:p>
            <a:r>
              <a:rPr lang="en-IN" dirty="0"/>
              <a:t>Automated testing frameworks for the language being used</a:t>
            </a:r>
          </a:p>
          <a:p>
            <a:r>
              <a:rPr lang="en-IN" dirty="0"/>
              <a:t>Scalability</a:t>
            </a:r>
          </a:p>
          <a:p>
            <a:r>
              <a:rPr lang="en-IN" dirty="0"/>
              <a:t>High availability</a:t>
            </a:r>
          </a:p>
          <a:p>
            <a:r>
              <a:rPr lang="en-IN" dirty="0"/>
              <a:t>Security concerns, authentication and authorization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Focus is on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9764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end – Back end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225" y="1355429"/>
            <a:ext cx="8867775" cy="43624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34400" y="5943600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Back4App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9657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3172</TotalTime>
  <Words>265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FrontEnds</vt:lpstr>
      <vt:lpstr>WebApps</vt:lpstr>
      <vt:lpstr>Front end and back end</vt:lpstr>
      <vt:lpstr> Front-end </vt:lpstr>
      <vt:lpstr>Back-end</vt:lpstr>
      <vt:lpstr>Front end – Back end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2020-09-10T05:24:05Z</dcterms:modified>
</cp:coreProperties>
</file>

<file path=docProps/thumbnail.jpeg>
</file>